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2"/>
  </p:notesMasterIdLst>
  <p:sldIdLst>
    <p:sldId id="256" r:id="rId2"/>
    <p:sldId id="290" r:id="rId3"/>
    <p:sldId id="394" r:id="rId4"/>
    <p:sldId id="395" r:id="rId5"/>
    <p:sldId id="396" r:id="rId6"/>
    <p:sldId id="397" r:id="rId7"/>
    <p:sldId id="398" r:id="rId8"/>
    <p:sldId id="392" r:id="rId9"/>
    <p:sldId id="399" r:id="rId10"/>
    <p:sldId id="391" r:id="rId11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2ADB8-346F-2117-6822-56A9E4A8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34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747146"/>
            <a:ext cx="8791575" cy="2990226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Copilot Pro</a:t>
            </a:r>
            <a:br>
              <a:rPr lang="en-US" dirty="0"/>
            </a:br>
            <a:r>
              <a:rPr lang="en-US" dirty="0"/>
              <a:t>Part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428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52C11C-AC99-B63B-DB2F-F35DB3A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274838"/>
            <a:ext cx="10622603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Now, let’s think about what this Copilot should avoid doing. Are there any specific actions or behaviors you don’t want it to exhibit?</a:t>
            </a:r>
          </a:p>
          <a:p>
            <a:r>
              <a:rPr lang="en-US" sz="3600" dirty="0"/>
              <a:t>-Microsoft Copilot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744" y="1563992"/>
            <a:ext cx="8791575" cy="2210341"/>
          </a:xfrm>
        </p:spPr>
        <p:txBody>
          <a:bodyPr>
            <a:normAutofit/>
          </a:bodyPr>
          <a:lstStyle/>
          <a:p>
            <a:r>
              <a:rPr lang="en-US" dirty="0"/>
              <a:t>Existing</a:t>
            </a:r>
            <a:br>
              <a:rPr lang="en-US" dirty="0"/>
            </a:br>
            <a:r>
              <a:rPr lang="en-US" dirty="0"/>
              <a:t>GPTs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1F015-47F1-3615-E2CD-484B2BBD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60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2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F0C896-2526-FFCD-4A96-C8153D8D5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09" y="1009952"/>
            <a:ext cx="9752381" cy="4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8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8FBE6-4D60-9110-3680-FD7FBE0E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66" y="1857571"/>
            <a:ext cx="9466667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3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71E8D-2465-3BA7-5CE3-4CC843F2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" y="1781381"/>
            <a:ext cx="9638095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68182-2960-87AB-DE92-CDB08697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52" y="1905190"/>
            <a:ext cx="9238095" cy="3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675" y="1379164"/>
            <a:ext cx="8791575" cy="3017736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br>
              <a:rPr lang="en-US" dirty="0"/>
            </a:br>
            <a:r>
              <a:rPr lang="en-US" dirty="0"/>
              <a:t>your own</a:t>
            </a:r>
            <a:br>
              <a:rPr lang="en-US" dirty="0"/>
            </a:br>
            <a:r>
              <a:rPr lang="en-US" dirty="0"/>
              <a:t>gpts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4C769-8296-6184-D913-68AADBB6B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8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155B3-9C3B-A466-6409-CD4A3ED4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57" y="397345"/>
            <a:ext cx="4038095" cy="1066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8BEB5-B64F-389A-B87D-C37F94F4E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57" y="1614290"/>
            <a:ext cx="10514286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2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8446</TotalTime>
  <Words>51</Words>
  <Application>Microsoft Office PowerPoint</Application>
  <PresentationFormat>Widescreen</PresentationFormat>
  <Paragraphs>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How to really use Copilot Pro Part 5</vt:lpstr>
      <vt:lpstr>PowerPoint Presentation</vt:lpstr>
      <vt:lpstr>Existing GPTs</vt:lpstr>
      <vt:lpstr>PowerPoint Presentation</vt:lpstr>
      <vt:lpstr>PowerPoint Presentation</vt:lpstr>
      <vt:lpstr>PowerPoint Presentation</vt:lpstr>
      <vt:lpstr>PowerPoint Presentation</vt:lpstr>
      <vt:lpstr>Building your own gpts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Copilot Pro Part 5</dc:title>
  <cp:lastModifiedBy>Zain Naboulsi</cp:lastModifiedBy>
  <cp:revision>3</cp:revision>
  <cp:lastPrinted>2024-03-11T13:51:07Z</cp:lastPrinted>
  <dcterms:created xsi:type="dcterms:W3CDTF">2023-10-26T23:38:07Z</dcterms:created>
  <dcterms:modified xsi:type="dcterms:W3CDTF">2024-04-11T15:02:02Z</dcterms:modified>
</cp:coreProperties>
</file>